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6" r:id="rId31"/>
    <p:sldId id="787" r:id="rId32"/>
    <p:sldId id="537" r:id="rId33"/>
    <p:sldId id="784" r:id="rId34"/>
    <p:sldId id="509" r:id="rId35"/>
    <p:sldId id="611" r:id="rId36"/>
    <p:sldId id="510" r:id="rId37"/>
    <p:sldId id="601" r:id="rId38"/>
    <p:sldId id="416" r:id="rId39"/>
    <p:sldId id="525" r:id="rId40"/>
    <p:sldId id="511" r:id="rId41"/>
    <p:sldId id="517" r:id="rId42"/>
    <p:sldId id="512" r:id="rId43"/>
    <p:sldId id="736" r:id="rId44"/>
    <p:sldId id="737" r:id="rId4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err="1"/>
            <a:t>рег</a:t>
          </a:r>
          <a:r>
            <a:rPr lang="en-GB" sz="1600" kern="1200" dirty="0"/>
            <a:t>.</a:t>
          </a:r>
          <a:r>
            <a:rPr lang="ru-RU" sz="1600" kern="1200" dirty="0"/>
            <a:t> (</a:t>
          </a:r>
          <a:r>
            <a:rPr lang="ru-RU" sz="1600" kern="1200" dirty="0" err="1"/>
            <a:t>мун</a:t>
          </a:r>
          <a:r>
            <a:rPr lang="en-GB" sz="1600" kern="1200" dirty="0"/>
            <a:t>.</a:t>
          </a:r>
          <a:r>
            <a:rPr lang="ru-RU" sz="1600" kern="1200" dirty="0"/>
            <a:t>) органа</a:t>
          </a:r>
          <a:r>
            <a:rPr lang="en-GB" sz="1600" kern="1200" dirty="0"/>
            <a:t> </a:t>
          </a:r>
          <a:r>
            <a:rPr lang="ru-RU" sz="1600" kern="1200" dirty="0"/>
            <a:t>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#a_1325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="" xmlns:a16="http://schemas.microsoft.com/office/drawing/2014/main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="" xmlns:a16="http://schemas.microsoft.com/office/drawing/2014/main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="" xmlns:a16="http://schemas.microsoft.com/office/drawing/2014/main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="" xmlns:a16="http://schemas.microsoft.com/office/drawing/2014/main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</a:t>
            </a:r>
            <a:r>
              <a:rPr lang="ru-RU" dirty="0" smtClean="0">
                <a:solidFill>
                  <a:schemeClr val="accent1"/>
                </a:solidFill>
              </a:rPr>
              <a:t>предпринимателя, </a:t>
            </a:r>
            <a:r>
              <a:rPr lang="ru-RU" dirty="0">
                <a:solidFill>
                  <a:schemeClr val="accent1"/>
                </a:solidFill>
              </a:rPr>
              <a:t>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="" xmlns:a16="http://schemas.microsoft.com/office/drawing/2014/main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DA9920C-3EC8-83C9-43BC-8673A1BB5443}"/>
              </a:ext>
            </a:extLst>
          </p:cNvPr>
          <p:cNvSpPr/>
          <p:nvPr/>
        </p:nvSpPr>
        <p:spPr>
          <a:xfrm>
            <a:off x="545400" y="5385012"/>
            <a:ext cx="112320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E9323FA-AFFB-23D2-C5C8-0C44E6FA37A4}"/>
              </a:ext>
            </a:extLst>
          </p:cNvPr>
          <p:cNvSpPr/>
          <p:nvPr/>
        </p:nvSpPr>
        <p:spPr>
          <a:xfrm>
            <a:off x="545400" y="6213653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="" xmlns:a16="http://schemas.microsoft.com/office/drawing/2014/main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ФНС </a:t>
            </a:r>
            <a:r>
              <a:rPr lang="ru-RU" dirty="0">
                <a:solidFill>
                  <a:schemeClr val="accent1"/>
                </a:solidFill>
              </a:rPr>
              <a:t>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="" xmlns:a16="http://schemas.microsoft.com/office/drawing/2014/main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669360"/>
            <a:ext cx="116200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</a:t>
            </a:r>
            <a:r>
              <a:rPr lang="ru-RU" sz="1800" dirty="0" smtClean="0">
                <a:solidFill>
                  <a:schemeClr val="accent1"/>
                </a:solidFill>
              </a:rPr>
              <a:t>СВО, командированных*, мобилизованных* </a:t>
            </a:r>
            <a:r>
              <a:rPr lang="ru-RU" sz="1800" dirty="0">
                <a:solidFill>
                  <a:schemeClr val="accent1"/>
                </a:solidFill>
              </a:rPr>
              <a:t>и (или) </a:t>
            </a:r>
            <a:r>
              <a:rPr lang="ru-RU" sz="1800" dirty="0" smtClean="0">
                <a:solidFill>
                  <a:schemeClr val="accent1"/>
                </a:solidFill>
              </a:rPr>
              <a:t>добровольцев* </a:t>
            </a:r>
            <a:r>
              <a:rPr lang="ru-RU" sz="1800" dirty="0">
                <a:solidFill>
                  <a:schemeClr val="accent1"/>
                </a:solidFill>
              </a:rPr>
              <a:t>не представляются ни в ходе декларационной кампании, ни в иных </a:t>
            </a:r>
            <a:r>
              <a:rPr lang="ru-RU" sz="1800" dirty="0" smtClean="0">
                <a:solidFill>
                  <a:schemeClr val="accent1"/>
                </a:solidFill>
              </a:rPr>
              <a:t>случаях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</a:t>
            </a:r>
            <a:r>
              <a:rPr lang="ru-RU" sz="1800" smtClean="0">
                <a:solidFill>
                  <a:schemeClr val="accent1"/>
                </a:solidFill>
              </a:rPr>
              <a:t>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</a:rPr>
              <a:t>* Если они обладают таким статусом </a:t>
            </a:r>
            <a:r>
              <a:rPr lang="ru-RU" sz="1400" dirty="0">
                <a:solidFill>
                  <a:schemeClr val="accent1"/>
                </a:solidFill>
              </a:rPr>
              <a:t>на момент </a:t>
            </a:r>
            <a:r>
              <a:rPr lang="ru-RU" sz="1400" dirty="0" smtClean="0">
                <a:solidFill>
                  <a:schemeClr val="accent1"/>
                </a:solidFill>
              </a:rPr>
              <a:t>декларирования</a:t>
            </a:r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="" xmlns:a16="http://schemas.microsoft.com/office/drawing/2014/main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="" xmlns:a16="http://schemas.microsoft.com/office/drawing/2014/main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="" xmlns:a16="http://schemas.microsoft.com/office/drawing/2014/main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="" xmlns:a16="http://schemas.microsoft.com/office/drawing/2014/main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="" xmlns:a16="http://schemas.microsoft.com/office/drawing/2014/main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</a:t>
            </a:r>
            <a:r>
              <a:rPr lang="ru-RU" b="1" dirty="0" smtClean="0">
                <a:solidFill>
                  <a:schemeClr val="accent1"/>
                </a:solidFill>
              </a:rPr>
              <a:t>отражаются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="" xmlns:a16="http://schemas.microsoft.com/office/drawing/2014/main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4023</Words>
  <Application>Microsoft Office PowerPoint</Application>
  <PresentationFormat>Произвольный</PresentationFormat>
  <Paragraphs>447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Чернова Полина Михайловна</cp:lastModifiedBy>
  <cp:revision>21</cp:revision>
  <cp:lastPrinted>2023-02-01T06:50:15Z</cp:lastPrinted>
  <dcterms:created xsi:type="dcterms:W3CDTF">2023-01-24T11:09:06Z</dcterms:created>
  <dcterms:modified xsi:type="dcterms:W3CDTF">2024-03-25T09:08:59Z</dcterms:modified>
</cp:coreProperties>
</file>